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01-May-21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CHRISTIAN TRADITION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RELIGIOUS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7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William Carvey was born in 1761 and lived on till he died in the year 1834, he inaugurated the new era in </a:t>
            </a:r>
            <a:r>
              <a:rPr lang="en-US" dirty="0" smtClean="0"/>
              <a:t>missions</a:t>
            </a:r>
          </a:p>
          <a:p>
            <a:r>
              <a:rPr lang="en-US" dirty="0" smtClean="0"/>
              <a:t>The missions were aimed at spreading the gospel to different backgrounds and geographical locations.</a:t>
            </a:r>
          </a:p>
          <a:p>
            <a:r>
              <a:rPr lang="en-US" dirty="0"/>
              <a:t>He has been considered by some as the father of modern missionary </a:t>
            </a:r>
            <a:r>
              <a:rPr lang="en-US" dirty="0" smtClean="0"/>
              <a:t>movements.</a:t>
            </a:r>
          </a:p>
          <a:p>
            <a:r>
              <a:rPr lang="en-US" dirty="0" smtClean="0"/>
              <a:t>Convinced </a:t>
            </a:r>
            <a:r>
              <a:rPr lang="en-US" dirty="0"/>
              <a:t>that Christianity needed to grow beyond the confinement of </a:t>
            </a:r>
            <a:r>
              <a:rPr lang="en-US" dirty="0" smtClean="0"/>
              <a:t>Christendom.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5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year 1795 </a:t>
            </a:r>
            <a:r>
              <a:rPr lang="en-US" dirty="0" smtClean="0"/>
              <a:t>William set </a:t>
            </a:r>
            <a:r>
              <a:rPr lang="en-US" dirty="0"/>
              <a:t>out on a mission to </a:t>
            </a:r>
            <a:r>
              <a:rPr lang="en-US" dirty="0" smtClean="0"/>
              <a:t>India.</a:t>
            </a:r>
          </a:p>
          <a:p>
            <a:r>
              <a:rPr lang="en-US" dirty="0" smtClean="0"/>
              <a:t>He was </a:t>
            </a:r>
            <a:r>
              <a:rPr lang="en-US" dirty="0"/>
              <a:t>denied the right to settle in Calcutta by the East India </a:t>
            </a:r>
            <a:r>
              <a:rPr lang="en-US" dirty="0" smtClean="0"/>
              <a:t>Company</a:t>
            </a:r>
          </a:p>
          <a:p>
            <a:r>
              <a:rPr lang="en-US" dirty="0"/>
              <a:t>He </a:t>
            </a:r>
            <a:r>
              <a:rPr lang="en-US" dirty="0" smtClean="0"/>
              <a:t>later </a:t>
            </a:r>
            <a:r>
              <a:rPr lang="en-US" dirty="0"/>
              <a:t>took up residence in the Danish settlement of </a:t>
            </a:r>
            <a:r>
              <a:rPr lang="en-US" dirty="0" smtClean="0"/>
              <a:t>Serampore</a:t>
            </a:r>
          </a:p>
          <a:p>
            <a:r>
              <a:rPr lang="en-US" dirty="0"/>
              <a:t>It was there that along with two colleagues that he began his work, the progress was however slow</a:t>
            </a:r>
          </a:p>
        </p:txBody>
      </p:sp>
    </p:spTree>
    <p:extLst>
      <p:ext uri="{BB962C8B-B14F-4D97-AF65-F5344CB8AC3E}">
        <p14:creationId xmlns:p14="http://schemas.microsoft.com/office/powerpoint/2010/main" val="77336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 </a:t>
            </a:r>
            <a:r>
              <a:rPr lang="en-US" dirty="0"/>
              <a:t>would have to incorporate the use of Native evangelists so as to broaden the scope of </a:t>
            </a:r>
            <a:r>
              <a:rPr lang="en-US" dirty="0" smtClean="0"/>
              <a:t>reach.</a:t>
            </a:r>
          </a:p>
          <a:p>
            <a:r>
              <a:rPr lang="en-US" dirty="0"/>
              <a:t>In Serampore he began two endeavors that would greatly impact the nineteenth century Protestant labors in India.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convert the bible into the Indian language, this was achieved through the help of native speakers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move was aimed at reaching the greater Indian community.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17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missions would later on be the key strategy in the spread of the gospel across the oceans</a:t>
            </a:r>
          </a:p>
          <a:p>
            <a:r>
              <a:rPr lang="en-US" dirty="0" smtClean="0"/>
              <a:t>The missions were strategic and continued for the next centuries to most of the continents.</a:t>
            </a:r>
          </a:p>
          <a:p>
            <a:r>
              <a:rPr lang="en-US" dirty="0" smtClean="0"/>
              <a:t>However the missions were met with hostility in some of the areas.</a:t>
            </a:r>
          </a:p>
          <a:p>
            <a:r>
              <a:rPr lang="en-US" dirty="0" smtClean="0"/>
              <a:t>Their success was however immense and the effects would live on for centuries.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25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Charles Darwin was a symbol of the new turn in </a:t>
            </a:r>
            <a:r>
              <a:rPr lang="en-US" dirty="0" smtClean="0"/>
              <a:t>science.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principle of uniformitarianism through the study of the biological </a:t>
            </a:r>
            <a:r>
              <a:rPr lang="en-US" dirty="0" smtClean="0"/>
              <a:t>world.</a:t>
            </a:r>
          </a:p>
          <a:p>
            <a:r>
              <a:rPr lang="en-US" dirty="0" smtClean="0"/>
              <a:t>By giving an </a:t>
            </a:r>
            <a:r>
              <a:rPr lang="en-US" dirty="0"/>
              <a:t>explanation of the development of life that challenged many cherished Christian </a:t>
            </a:r>
            <a:r>
              <a:rPr lang="en-US" dirty="0" smtClean="0"/>
              <a:t>ideologies.</a:t>
            </a:r>
          </a:p>
          <a:p>
            <a:r>
              <a:rPr lang="en-US" dirty="0"/>
              <a:t>he had first considered entering the Anglican ministry</a:t>
            </a:r>
          </a:p>
        </p:txBody>
      </p:sp>
    </p:spTree>
    <p:extLst>
      <p:ext uri="{BB962C8B-B14F-4D97-AF65-F5344CB8AC3E}">
        <p14:creationId xmlns:p14="http://schemas.microsoft.com/office/powerpoint/2010/main" val="180886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 later </a:t>
            </a:r>
            <a:r>
              <a:rPr lang="en-US" dirty="0"/>
              <a:t>on decided to dedicate his life to </a:t>
            </a:r>
            <a:r>
              <a:rPr lang="en-US" dirty="0" smtClean="0"/>
              <a:t>science.</a:t>
            </a:r>
          </a:p>
          <a:p>
            <a:r>
              <a:rPr lang="en-US" dirty="0" smtClean="0"/>
              <a:t>He was impressed </a:t>
            </a:r>
            <a:r>
              <a:rPr lang="en-US" dirty="0"/>
              <a:t>by the popular eighteenth century work of natural </a:t>
            </a:r>
            <a:r>
              <a:rPr lang="en-US" dirty="0" smtClean="0"/>
              <a:t>theology.</a:t>
            </a:r>
          </a:p>
          <a:p>
            <a:r>
              <a:rPr lang="en-US" dirty="0" smtClean="0"/>
              <a:t>In </a:t>
            </a:r>
            <a:r>
              <a:rPr lang="en-US" dirty="0"/>
              <a:t>nature </a:t>
            </a:r>
            <a:r>
              <a:rPr lang="en-US" dirty="0" smtClean="0"/>
              <a:t>he viewed a </a:t>
            </a:r>
            <a:r>
              <a:rPr lang="en-US" dirty="0"/>
              <a:t>reflection of God’s order and </a:t>
            </a:r>
            <a:r>
              <a:rPr lang="en-US" dirty="0" smtClean="0"/>
              <a:t>plan</a:t>
            </a:r>
          </a:p>
          <a:p>
            <a:r>
              <a:rPr lang="en-US" dirty="0" smtClean="0"/>
              <a:t>He would later on be remembered for years due to his theory and its impact to the Science world.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29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Charles </a:t>
            </a:r>
            <a:r>
              <a:rPr lang="en-US" dirty="0"/>
              <a:t>set sail in 1831 on the HMS Beagle, a ship that was to be engaged in a covered much that destroyed his confidence in the neatly ticking world of natural theologian</a:t>
            </a:r>
            <a:r>
              <a:rPr lang="en-US" dirty="0" smtClean="0"/>
              <a:t>.</a:t>
            </a:r>
          </a:p>
          <a:p>
            <a:r>
              <a:rPr lang="en-US" dirty="0"/>
              <a:t>Upon his return in 1859 this theory was published as on the origin of species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concept was viewed as contrary to the creation narrative in Genesis.</a:t>
            </a:r>
          </a:p>
          <a:p>
            <a:r>
              <a:rPr lang="en-US" dirty="0" smtClean="0"/>
              <a:t>His interest in nature mainly influenced his medical educations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59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pope had a different viewed on evolution, he affirmed that evolution is not necessary.</a:t>
            </a:r>
          </a:p>
          <a:p>
            <a:r>
              <a:rPr lang="en-US" dirty="0" smtClean="0"/>
              <a:t>However most of the U.S Catholics accepted the idea of evolution.</a:t>
            </a:r>
          </a:p>
          <a:p>
            <a:r>
              <a:rPr lang="en-US" dirty="0" smtClean="0"/>
              <a:t>Science has been in the frontline of the debate between religion and evolution.</a:t>
            </a:r>
          </a:p>
          <a:p>
            <a:r>
              <a:rPr lang="en-US" dirty="0" smtClean="0"/>
              <a:t>He left a huge impact in the scientific and the religion sector.</a:t>
            </a:r>
          </a:p>
        </p:txBody>
      </p:sp>
    </p:spTree>
    <p:extLst>
      <p:ext uri="{BB962C8B-B14F-4D97-AF65-F5344CB8AC3E}">
        <p14:creationId xmlns:p14="http://schemas.microsoft.com/office/powerpoint/2010/main" val="255709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CHURCH AND STATE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King Henry was sentenced the power as a limitation to the state and church influence.</a:t>
            </a:r>
          </a:p>
          <a:p>
            <a:r>
              <a:rPr lang="en-US" dirty="0" smtClean="0"/>
              <a:t>He was excommunicated by the pope</a:t>
            </a:r>
          </a:p>
          <a:p>
            <a:r>
              <a:rPr lang="en-US" dirty="0" smtClean="0"/>
              <a:t>The pope feels that the king had great influence as compared to loyalty</a:t>
            </a:r>
          </a:p>
          <a:p>
            <a:r>
              <a:rPr lang="en-US" dirty="0" smtClean="0"/>
              <a:t>The move was aimed at stabilizing the issue over the dispute behind who has the authoritative power.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83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966650"/>
            <a:ext cx="8911687" cy="938349"/>
          </a:xfrm>
        </p:spPr>
        <p:txBody>
          <a:bodyPr/>
          <a:lstStyle/>
          <a:p>
            <a:r>
              <a:rPr lang="en-US" dirty="0"/>
              <a:t>CHURCH AND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George Whitefield preaching’s brought a lot of impact, with the Frontier revival being one of the preludes that were a consequence of his </a:t>
            </a:r>
            <a:r>
              <a:rPr lang="en-US" dirty="0" smtClean="0"/>
              <a:t>preaching’s</a:t>
            </a:r>
          </a:p>
          <a:p>
            <a:r>
              <a:rPr lang="en-US" dirty="0" smtClean="0"/>
              <a:t>He </a:t>
            </a:r>
            <a:r>
              <a:rPr lang="en-US" dirty="0"/>
              <a:t>made a second trip to the New World, this trip was widely celebrated through the (</a:t>
            </a:r>
            <a:r>
              <a:rPr lang="en-US" dirty="0" smtClean="0"/>
              <a:t>1739-1741)</a:t>
            </a:r>
          </a:p>
          <a:p>
            <a:r>
              <a:rPr lang="en-US" dirty="0"/>
              <a:t>The techniques that he used were the forceful and dramatic preaching style further on emphasis on the experience of new birth brought about through </a:t>
            </a:r>
            <a:r>
              <a:rPr lang="en-US" dirty="0" smtClean="0"/>
              <a:t>Baptism</a:t>
            </a:r>
          </a:p>
          <a:p>
            <a:r>
              <a:rPr lang="en-US" dirty="0"/>
              <a:t>George Whitefield was able to garner a flock of crowd, this can be seen in the significant sermon on the Boston Common. </a:t>
            </a:r>
          </a:p>
        </p:txBody>
      </p:sp>
    </p:spTree>
    <p:extLst>
      <p:ext uri="{BB962C8B-B14F-4D97-AF65-F5344CB8AC3E}">
        <p14:creationId xmlns:p14="http://schemas.microsoft.com/office/powerpoint/2010/main" val="215189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CHURCH AND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1555 efforts aimed to establish religious boundaries between the Holy Roman Empire through the Peace of </a:t>
            </a:r>
            <a:r>
              <a:rPr lang="en-US" dirty="0" smtClean="0"/>
              <a:t>Augsburg</a:t>
            </a:r>
          </a:p>
          <a:p>
            <a:r>
              <a:rPr lang="en-US" dirty="0"/>
              <a:t>Europe was facing a rising craze that involved witches and the persecution of an uncountable number of individuals suspected to be witches. </a:t>
            </a:r>
            <a:endParaRPr lang="en-US" dirty="0" smtClean="0"/>
          </a:p>
          <a:p>
            <a:r>
              <a:rPr lang="en-US" dirty="0"/>
              <a:t>The integration of this in the catholic and protestant Wars caused a huge uproar contributing to the growing religious war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Great Awakening, some of the southerners began to push debate on the discussion of Deism and traditional Christianity</a:t>
            </a:r>
          </a:p>
        </p:txBody>
      </p:sp>
    </p:spTree>
    <p:extLst>
      <p:ext uri="{BB962C8B-B14F-4D97-AF65-F5344CB8AC3E}">
        <p14:creationId xmlns:p14="http://schemas.microsoft.com/office/powerpoint/2010/main" val="319418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CHURCH AND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Catholics had continued to separate themselves from the protestant's concepts; between 1560 and 1660, another sign was experienced, which showed the rising tension at the time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war was the pope’s incitement on staging a holy war against the Muslims who had seized the land about two hundred years earlier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crusades was the pope’s influence on the current crisis that was being </a:t>
            </a:r>
            <a:r>
              <a:rPr lang="en-US" dirty="0" smtClean="0"/>
              <a:t>faced </a:t>
            </a:r>
            <a:r>
              <a:rPr lang="en-US" dirty="0"/>
              <a:t>in the </a:t>
            </a:r>
            <a:r>
              <a:rPr lang="en-US" dirty="0" smtClean="0"/>
              <a:t>times</a:t>
            </a:r>
          </a:p>
          <a:p>
            <a:r>
              <a:rPr lang="en-US" dirty="0" smtClean="0"/>
              <a:t>The </a:t>
            </a:r>
            <a:r>
              <a:rPr lang="en-US" dirty="0"/>
              <a:t>Byzantine empire which was under the control of Christianity, the pope held the outmost power even over the emperors and considered with the highest accord</a:t>
            </a:r>
          </a:p>
        </p:txBody>
      </p:sp>
    </p:spTree>
    <p:extLst>
      <p:ext uri="{BB962C8B-B14F-4D97-AF65-F5344CB8AC3E}">
        <p14:creationId xmlns:p14="http://schemas.microsoft.com/office/powerpoint/2010/main" val="291261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RELIGIONS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order for the pope to achieve this desired strategy that the venture would bring, he needed to portray the Islam community negatively, considering them as a religion of the devil</a:t>
            </a:r>
            <a:r>
              <a:rPr lang="en-US" dirty="0" smtClean="0"/>
              <a:t>.</a:t>
            </a:r>
          </a:p>
          <a:p>
            <a:r>
              <a:rPr lang="en-US" dirty="0"/>
              <a:t>Muslim east lived in prosperity while Europe was plagued with </a:t>
            </a:r>
            <a:r>
              <a:rPr lang="en-US" dirty="0" smtClean="0"/>
              <a:t>poverty</a:t>
            </a:r>
          </a:p>
          <a:p>
            <a:r>
              <a:rPr lang="en-US" dirty="0"/>
              <a:t>the pope addressed the occupation of Islam in Jerusalem as   that of an Unholy regime, one that was not in accordance to God therefore deemed </a:t>
            </a:r>
            <a:r>
              <a:rPr lang="en-US" dirty="0" smtClean="0"/>
              <a:t>unholy</a:t>
            </a:r>
          </a:p>
          <a:p>
            <a:r>
              <a:rPr lang="en-US" dirty="0"/>
              <a:t>Islamic invasion made a huge impact with its entry into history; by the eighth century, their impact was quite crucial, and it was by then quite strong and almost irresistible</a:t>
            </a:r>
          </a:p>
        </p:txBody>
      </p:sp>
    </p:spTree>
    <p:extLst>
      <p:ext uri="{BB962C8B-B14F-4D97-AF65-F5344CB8AC3E}">
        <p14:creationId xmlns:p14="http://schemas.microsoft.com/office/powerpoint/2010/main" val="299635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RELIGIONS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Strong Muslim armies were making their way to central </a:t>
            </a:r>
            <a:r>
              <a:rPr lang="en-US" dirty="0" smtClean="0"/>
              <a:t>Europe</a:t>
            </a:r>
          </a:p>
          <a:p>
            <a:r>
              <a:rPr lang="en-US" dirty="0" smtClean="0"/>
              <a:t>The </a:t>
            </a:r>
            <a:r>
              <a:rPr lang="en-US" dirty="0"/>
              <a:t>Islamic invasion had handed them the Mediterranean, a move that threatened all </a:t>
            </a:r>
            <a:r>
              <a:rPr lang="en-US" dirty="0" smtClean="0"/>
              <a:t>Christianity</a:t>
            </a:r>
          </a:p>
          <a:p>
            <a:r>
              <a:rPr lang="en-US" dirty="0"/>
              <a:t>Ignatius belonged to the same generation as Zwingli, and he was the founder of the Society of Jesus, otherwise known as </a:t>
            </a:r>
            <a:r>
              <a:rPr lang="en-US" dirty="0" smtClean="0"/>
              <a:t>Jesuits</a:t>
            </a:r>
          </a:p>
          <a:p>
            <a:r>
              <a:rPr lang="en-US" dirty="0"/>
              <a:t>The foundation brought about the representation of this new combative </a:t>
            </a:r>
            <a:r>
              <a:rPr lang="en-US" dirty="0" smtClean="0"/>
              <a:t>spirit</a:t>
            </a:r>
          </a:p>
        </p:txBody>
      </p:sp>
    </p:spTree>
    <p:extLst>
      <p:ext uri="{BB962C8B-B14F-4D97-AF65-F5344CB8AC3E}">
        <p14:creationId xmlns:p14="http://schemas.microsoft.com/office/powerpoint/2010/main" val="268129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RELIGIONS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Muslim armies captured </a:t>
            </a:r>
            <a:r>
              <a:rPr lang="en-US" dirty="0"/>
              <a:t>the great city of Buda, which signified the great fall of the kingdom of </a:t>
            </a:r>
            <a:r>
              <a:rPr lang="en-US" dirty="0" smtClean="0"/>
              <a:t>Hungary</a:t>
            </a:r>
          </a:p>
          <a:p>
            <a:r>
              <a:rPr lang="en-US" dirty="0"/>
              <a:t>Nature, History and the Bible were looked at different by the middle decade of the nineteenth </a:t>
            </a:r>
            <a:r>
              <a:rPr lang="en-US" dirty="0" smtClean="0"/>
              <a:t>century</a:t>
            </a:r>
          </a:p>
          <a:p>
            <a:r>
              <a:rPr lang="en-US" dirty="0"/>
              <a:t>Further on there were more changes such as the foundation of the ‘religion of humanity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The century experienced a great shift and advance in the religion sector.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4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RELIGIONS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Muslim </a:t>
            </a:r>
            <a:r>
              <a:rPr lang="en-US" dirty="0"/>
              <a:t>community was engaged in the holy wars with </a:t>
            </a:r>
            <a:r>
              <a:rPr lang="en-US" dirty="0" smtClean="0"/>
              <a:t>Christians</a:t>
            </a:r>
          </a:p>
          <a:p>
            <a:r>
              <a:rPr lang="en-US" dirty="0" smtClean="0"/>
              <a:t>According to the pope the move was aimed at the economic advantage.</a:t>
            </a:r>
          </a:p>
          <a:p>
            <a:r>
              <a:rPr lang="en-US" dirty="0" smtClean="0"/>
              <a:t>France was one of the countries, the religion based on human theories was one of them.</a:t>
            </a:r>
          </a:p>
          <a:p>
            <a:r>
              <a:rPr lang="en-US" dirty="0" smtClean="0"/>
              <a:t>There were many religions at the time however Christianity was the mostly viewed.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37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1504</TotalTime>
  <Words>1130</Words>
  <Application>Microsoft Office PowerPoint</Application>
  <PresentationFormat>Widescreen</PresentationFormat>
  <Paragraphs>82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Wisp</vt:lpstr>
      <vt:lpstr>CHRISTIAN TRADITION</vt:lpstr>
      <vt:lpstr> CHURCH AND STATE  </vt:lpstr>
      <vt:lpstr>CHURCH AND STATE</vt:lpstr>
      <vt:lpstr>CHURCH AND STATE</vt:lpstr>
      <vt:lpstr>CHURCH AND STATE</vt:lpstr>
      <vt:lpstr>OTHER RELIGIONS</vt:lpstr>
      <vt:lpstr>OTHER RELIGIONS</vt:lpstr>
      <vt:lpstr>OTHER RELIGIONS</vt:lpstr>
      <vt:lpstr>OTHER RELIGIONS</vt:lpstr>
      <vt:lpstr>MISSIONS.</vt:lpstr>
      <vt:lpstr>MISSIONS.</vt:lpstr>
      <vt:lpstr>MISSIONS.</vt:lpstr>
      <vt:lpstr>MISSIONS.</vt:lpstr>
      <vt:lpstr>SCIENCE</vt:lpstr>
      <vt:lpstr>SCIENCE</vt:lpstr>
      <vt:lpstr>SCIENCE</vt:lpstr>
      <vt:lpstr>SCIENCE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CHRISTIAN TRADITION</dc:title>
  <dc:creator>waithuki</dc:creator>
  <cp:lastModifiedBy>waithuki</cp:lastModifiedBy>
  <cp:revision>18</cp:revision>
  <dcterms:created xsi:type="dcterms:W3CDTF">2021-05-01T10:50:24Z</dcterms:created>
  <dcterms:modified xsi:type="dcterms:W3CDTF">2021-05-02T11:54:50Z</dcterms:modified>
</cp:coreProperties>
</file>